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0" r:id="rId6"/>
    <p:sldId id="261" r:id="rId7"/>
    <p:sldId id="264" r:id="rId8"/>
    <p:sldId id="262"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167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7BF062-C06C-AB4F-B5E2-086B61C0037B}" type="datetimeFigureOut">
              <a:rPr lang="en-US" smtClean="0"/>
              <a:t>26/09/19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6433D8-E996-604D-B35D-3E14FE4E30B3}" type="slidenum">
              <a:rPr lang="en-US" smtClean="0"/>
              <a:t>‹#›</a:t>
            </a:fld>
            <a:endParaRPr lang="en-US"/>
          </a:p>
        </p:txBody>
      </p:sp>
    </p:spTree>
    <p:extLst>
      <p:ext uri="{BB962C8B-B14F-4D97-AF65-F5344CB8AC3E}">
        <p14:creationId xmlns:p14="http://schemas.microsoft.com/office/powerpoint/2010/main" val="28022425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6433D8-E996-604D-B35D-3E14FE4E30B3}" type="slidenum">
              <a:rPr lang="en-US" smtClean="0"/>
              <a:t>3</a:t>
            </a:fld>
            <a:endParaRPr lang="en-US"/>
          </a:p>
        </p:txBody>
      </p:sp>
    </p:spTree>
    <p:extLst>
      <p:ext uri="{BB962C8B-B14F-4D97-AF65-F5344CB8AC3E}">
        <p14:creationId xmlns:p14="http://schemas.microsoft.com/office/powerpoint/2010/main" val="220956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s-ES_tradnl"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24/09/19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24/09/19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s-ES_tradnl"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24/09/19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0FFE64A4-35FB-42B6-9183-2C0CE0E36649}" type="datetime1">
              <a:rPr lang="en-US" smtClean="0"/>
              <a:pPr/>
              <a:t>24/09/19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s-ES_tradnl"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2A2683B9-6ECA-47FA-93CF-B124A0FAC208}" type="datetime1">
              <a:rPr lang="en-US" smtClean="0"/>
              <a:pPr/>
              <a:t>24/09/19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24/09/19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p:txBody>
          <a:bodyPr/>
          <a:lstStyle/>
          <a:p>
            <a:fld id="{56B23FBD-8F7D-4F85-8085-67BFDB05CB71}" type="datetime1">
              <a:rPr lang="en-US" smtClean="0"/>
              <a:pPr/>
              <a:t>24/09/19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24/09/19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24/09/19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s-ES_tradnl"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493F2040-9975-4642-A906-1DF87F8BE202}" type="datetime1">
              <a:rPr lang="en-US" smtClean="0"/>
              <a:pPr/>
              <a:t>24/09/19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s-ES_tradnl"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51E52B4A-BA08-4841-AB08-A0D822ABC34D}" type="datetime1">
              <a:rPr lang="en-US" smtClean="0"/>
              <a:pPr/>
              <a:t>24/09/19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s-ES_tradnl"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24/09/19</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Fine Arts presentation</a:t>
            </a:r>
            <a:br>
              <a:rPr lang="en-US" dirty="0" smtClean="0"/>
            </a:br>
            <a:r>
              <a:rPr lang="en-US" dirty="0"/>
              <a:t/>
            </a:r>
            <a:br>
              <a:rPr lang="en-US" dirty="0"/>
            </a:br>
            <a:r>
              <a:rPr lang="en-US" dirty="0" smtClean="0"/>
              <a:t>Our last Chance?</a:t>
            </a:r>
            <a:endParaRPr lang="en-US" dirty="0"/>
          </a:p>
        </p:txBody>
      </p:sp>
      <p:sp>
        <p:nvSpPr>
          <p:cNvPr id="3" name="Subtitle 2"/>
          <p:cNvSpPr>
            <a:spLocks noGrp="1"/>
          </p:cNvSpPr>
          <p:nvPr>
            <p:ph type="subTitle" idx="1"/>
          </p:nvPr>
        </p:nvSpPr>
        <p:spPr/>
        <p:txBody>
          <a:bodyPr/>
          <a:lstStyle/>
          <a:p>
            <a:r>
              <a:rPr lang="en-US" dirty="0" smtClean="0"/>
              <a:t>SHARK TANK</a:t>
            </a:r>
            <a:endParaRPr lang="en-US" dirty="0"/>
          </a:p>
        </p:txBody>
      </p:sp>
    </p:spTree>
    <p:extLst>
      <p:ext uri="{BB962C8B-B14F-4D97-AF65-F5344CB8AC3E}">
        <p14:creationId xmlns:p14="http://schemas.microsoft.com/office/powerpoint/2010/main" val="6135410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My topic for the exposition:</a:t>
            </a:r>
          </a:p>
          <a:p>
            <a:endParaRPr lang="en-US" dirty="0"/>
          </a:p>
          <a:p>
            <a:pPr marL="0" indent="0">
              <a:buNone/>
            </a:pPr>
            <a:r>
              <a:rPr lang="en-US" dirty="0" smtClean="0"/>
              <a:t>   Deforestation – Environmental Issue inside Colombia</a:t>
            </a:r>
          </a:p>
          <a:p>
            <a:endParaRPr lang="en-US" dirty="0"/>
          </a:p>
          <a:p>
            <a:endParaRPr lang="en-US" dirty="0" smtClean="0"/>
          </a:p>
          <a:p>
            <a:endParaRPr lang="en-US" dirty="0" smtClean="0"/>
          </a:p>
        </p:txBody>
      </p:sp>
      <p:pic>
        <p:nvPicPr>
          <p:cNvPr id="4" name="Picture 3" descr="descarga (9).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7140" y="2875510"/>
            <a:ext cx="3486660" cy="2070100"/>
          </a:xfrm>
          <a:prstGeom prst="rect">
            <a:avLst/>
          </a:prstGeom>
        </p:spPr>
      </p:pic>
      <p:pic>
        <p:nvPicPr>
          <p:cNvPr id="5" name="Picture 4" descr="descarga (10).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619" y="2875510"/>
            <a:ext cx="3924300" cy="2070100"/>
          </a:xfrm>
          <a:prstGeom prst="rect">
            <a:avLst/>
          </a:prstGeom>
        </p:spPr>
      </p:pic>
    </p:spTree>
    <p:extLst>
      <p:ext uri="{BB962C8B-B14F-4D97-AF65-F5344CB8AC3E}">
        <p14:creationId xmlns:p14="http://schemas.microsoft.com/office/powerpoint/2010/main" val="667510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62000" y="299900"/>
            <a:ext cx="7543800" cy="5063012"/>
          </a:xfrm>
        </p:spPr>
        <p:txBody>
          <a:bodyPr>
            <a:normAutofit/>
          </a:bodyPr>
          <a:lstStyle/>
          <a:p>
            <a:r>
              <a:rPr lang="en-US" sz="2000" dirty="0" smtClean="0"/>
              <a:t>.  </a:t>
            </a:r>
            <a:endParaRPr lang="en-US" sz="2000" dirty="0"/>
          </a:p>
          <a:p>
            <a:r>
              <a:rPr lang="en-US" sz="2000" dirty="0"/>
              <a:t>ABOUT THE TOPIC:</a:t>
            </a:r>
          </a:p>
          <a:p>
            <a:r>
              <a:rPr lang="en-US" sz="2000" dirty="0"/>
              <a:t>Colombia is known for being rated as one of the five most deforested countries inside the world. Over the past year around 12 millions of hectares of jungle were destroyed from the past year, that in just only three months, the </a:t>
            </a:r>
            <a:r>
              <a:rPr lang="en-US" sz="2000" dirty="0" smtClean="0"/>
              <a:t>Amazonia( </a:t>
            </a:r>
            <a:r>
              <a:rPr lang="en-US" sz="2000" dirty="0"/>
              <a:t>inside </a:t>
            </a:r>
            <a:r>
              <a:rPr lang="en-US" sz="2000" dirty="0" smtClean="0"/>
              <a:t>Colombia) </a:t>
            </a:r>
            <a:r>
              <a:rPr lang="en-US" sz="2000" dirty="0"/>
              <a:t>was destroyed over 43.000 hectares of </a:t>
            </a:r>
            <a:r>
              <a:rPr lang="en-US" sz="2000" dirty="0" smtClean="0"/>
              <a:t>jungle, and with all of this </a:t>
            </a:r>
            <a:r>
              <a:rPr lang="en-US" sz="2000" dirty="0" err="1" smtClean="0"/>
              <a:t>stadistics</a:t>
            </a:r>
            <a:r>
              <a:rPr lang="en-US" sz="2000" dirty="0" smtClean="0"/>
              <a:t>, shown this shows a negative position inside the </a:t>
            </a:r>
            <a:r>
              <a:rPr lang="en-US" sz="2000" dirty="0" err="1" smtClean="0"/>
              <a:t>biodierisity</a:t>
            </a:r>
            <a:r>
              <a:rPr lang="en-US" sz="2000" dirty="0" smtClean="0"/>
              <a:t> of the country.</a:t>
            </a:r>
            <a:endParaRPr lang="en-US" sz="2000" dirty="0"/>
          </a:p>
          <a:p>
            <a:endParaRPr lang="en-US" sz="2000" dirty="0" smtClean="0"/>
          </a:p>
          <a:p>
            <a:r>
              <a:rPr lang="en-US" sz="2000" dirty="0"/>
              <a:t>HOW DO I FEEL ABOUT THIS?</a:t>
            </a:r>
          </a:p>
          <a:p>
            <a:r>
              <a:rPr lang="en-US" sz="2000" dirty="0"/>
              <a:t>I think this are crazy amount of </a:t>
            </a:r>
            <a:r>
              <a:rPr lang="en-US" sz="2000" dirty="0" err="1"/>
              <a:t>stadistic</a:t>
            </a:r>
            <a:r>
              <a:rPr lang="en-US" sz="2000" dirty="0"/>
              <a:t> shown that affects not just only the ecosystem but our lives.</a:t>
            </a:r>
          </a:p>
          <a:p>
            <a:endParaRPr lang="en-US" dirty="0"/>
          </a:p>
          <a:p>
            <a:endParaRPr lang="en-US" dirty="0" smtClean="0"/>
          </a:p>
          <a:p>
            <a:endParaRPr lang="en-US" dirty="0"/>
          </a:p>
          <a:p>
            <a:endParaRPr lang="en-US" dirty="0" smtClean="0"/>
          </a:p>
          <a:p>
            <a:endParaRPr lang="en-US" dirty="0"/>
          </a:p>
          <a:p>
            <a:endParaRPr lang="en-US" dirty="0"/>
          </a:p>
        </p:txBody>
      </p:sp>
      <p:pic>
        <p:nvPicPr>
          <p:cNvPr id="4" name="Picture 3" descr="amazonia_1410182_2019031618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572000"/>
            <a:ext cx="7285791" cy="2285999"/>
          </a:xfrm>
          <a:prstGeom prst="rect">
            <a:avLst/>
          </a:prstGeom>
        </p:spPr>
      </p:pic>
    </p:spTree>
    <p:extLst>
      <p:ext uri="{BB962C8B-B14F-4D97-AF65-F5344CB8AC3E}">
        <p14:creationId xmlns:p14="http://schemas.microsoft.com/office/powerpoint/2010/main" val="22088168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62000" y="826929"/>
            <a:ext cx="7543800" cy="3886200"/>
          </a:xfrm>
        </p:spPr>
        <p:txBody>
          <a:bodyPr/>
          <a:lstStyle/>
          <a:p>
            <a:r>
              <a:rPr lang="en-US" dirty="0" smtClean="0"/>
              <a:t>MY REFERENCES:</a:t>
            </a:r>
          </a:p>
          <a:p>
            <a:r>
              <a:rPr lang="en-US" dirty="0" smtClean="0"/>
              <a:t>1</a:t>
            </a:r>
            <a:r>
              <a:rPr lang="en-US" baseline="30000" dirty="0" smtClean="0"/>
              <a:t>st</a:t>
            </a:r>
            <a:r>
              <a:rPr lang="en-US" dirty="0" smtClean="0"/>
              <a:t>: 2D new form of painting</a:t>
            </a:r>
          </a:p>
          <a:p>
            <a:r>
              <a:rPr lang="en-US" dirty="0" err="1" smtClean="0"/>
              <a:t>Bansky</a:t>
            </a:r>
            <a:r>
              <a:rPr lang="en-US" dirty="0" smtClean="0"/>
              <a:t>,</a:t>
            </a:r>
          </a:p>
          <a:p>
            <a:r>
              <a:rPr lang="en-US" dirty="0" smtClean="0"/>
              <a:t> This guy is known for being a </a:t>
            </a:r>
            <a:r>
              <a:rPr lang="en-US" dirty="0"/>
              <a:t>B</a:t>
            </a:r>
            <a:r>
              <a:rPr lang="en-US" dirty="0" smtClean="0"/>
              <a:t>ritish  urban artist which constantly gives out  social problematic of society.  </a:t>
            </a:r>
            <a:r>
              <a:rPr lang="en-US" dirty="0" err="1" smtClean="0"/>
              <a:t>Bansky</a:t>
            </a:r>
            <a:r>
              <a:rPr lang="en-US" dirty="0" smtClean="0"/>
              <a:t> seems to always find the correct spaces in which his art can be seen. My idea is to find a certain space inside the school in which it can be publically seen so as the message it is sending.</a:t>
            </a:r>
            <a:endParaRPr lang="en-US" dirty="0"/>
          </a:p>
        </p:txBody>
      </p:sp>
      <p:pic>
        <p:nvPicPr>
          <p:cNvPr id="4" name="Picture 3" descr="uploads%2Fcard%2Fimage%2F107475%2FCkQPwCIWkAAnuHL.jpg%2F950x534__filters%3Aquality%2880%2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4713129"/>
            <a:ext cx="7211162" cy="2144871"/>
          </a:xfrm>
          <a:prstGeom prst="rect">
            <a:avLst/>
          </a:prstGeom>
        </p:spPr>
      </p:pic>
    </p:spTree>
    <p:extLst>
      <p:ext uri="{BB962C8B-B14F-4D97-AF65-F5344CB8AC3E}">
        <p14:creationId xmlns:p14="http://schemas.microsoft.com/office/powerpoint/2010/main" val="19784074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2</a:t>
            </a:r>
            <a:r>
              <a:rPr lang="en-US" baseline="30000" dirty="0" smtClean="0"/>
              <a:t>nd</a:t>
            </a:r>
            <a:r>
              <a:rPr lang="en-US" dirty="0" smtClean="0"/>
              <a:t> 3D The object uses and transformations</a:t>
            </a:r>
          </a:p>
          <a:p>
            <a:r>
              <a:rPr lang="en-US" dirty="0" err="1" smtClean="0"/>
              <a:t>Giussepe</a:t>
            </a:r>
            <a:r>
              <a:rPr lang="en-US" dirty="0" smtClean="0"/>
              <a:t> </a:t>
            </a:r>
            <a:r>
              <a:rPr lang="en-US" dirty="0" err="1" smtClean="0"/>
              <a:t>Penone</a:t>
            </a:r>
            <a:endParaRPr lang="en-US" dirty="0" smtClean="0"/>
          </a:p>
          <a:p>
            <a:r>
              <a:rPr lang="en-US" dirty="0" smtClean="0"/>
              <a:t>This is an Italian </a:t>
            </a:r>
            <a:r>
              <a:rPr lang="en-US" dirty="0" err="1" smtClean="0"/>
              <a:t>scultural</a:t>
            </a:r>
            <a:r>
              <a:rPr lang="en-US" dirty="0" smtClean="0"/>
              <a:t> artist that for his work involving the objective transformation with the help of symbols or materials, in the case of the artist he uses trees for his work. I will take this as an example to approach to the symbolism I want and wish to express with this work. </a:t>
            </a:r>
            <a:endParaRPr lang="en-US" dirty="0"/>
          </a:p>
        </p:txBody>
      </p:sp>
      <p:pic>
        <p:nvPicPr>
          <p:cNvPr id="4" name="Picture 3" descr="giuseppe-penone-continuera-a-crescere-tranne-che-in-quel-punto-1968-2003-courtesy-the-artist-photo-Â©-archivo-penone-785x4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4572000"/>
            <a:ext cx="7543800" cy="2285999"/>
          </a:xfrm>
          <a:prstGeom prst="rect">
            <a:avLst/>
          </a:prstGeom>
        </p:spPr>
      </p:pic>
    </p:spTree>
    <p:extLst>
      <p:ext uri="{BB962C8B-B14F-4D97-AF65-F5344CB8AC3E}">
        <p14:creationId xmlns:p14="http://schemas.microsoft.com/office/powerpoint/2010/main" val="25132156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0" y="246976"/>
            <a:ext cx="7543800" cy="4325024"/>
          </a:xfrm>
        </p:spPr>
        <p:txBody>
          <a:bodyPr/>
          <a:lstStyle/>
          <a:p>
            <a:r>
              <a:rPr lang="en-US" dirty="0" smtClean="0"/>
              <a:t>MATERIALS:</a:t>
            </a:r>
          </a:p>
          <a:p>
            <a:r>
              <a:rPr lang="en-US" dirty="0" smtClean="0"/>
              <a:t>Paint spray</a:t>
            </a:r>
          </a:p>
          <a:p>
            <a:r>
              <a:rPr lang="en-US" dirty="0" smtClean="0"/>
              <a:t>Cardboard</a:t>
            </a:r>
          </a:p>
          <a:p>
            <a:r>
              <a:rPr lang="en-US" dirty="0" smtClean="0"/>
              <a:t>Scissors</a:t>
            </a:r>
          </a:p>
          <a:p>
            <a:r>
              <a:rPr lang="en-US" dirty="0" smtClean="0"/>
              <a:t>Papers</a:t>
            </a:r>
          </a:p>
          <a:p>
            <a:r>
              <a:rPr lang="en-US" dirty="0" smtClean="0"/>
              <a:t>Cartoon paper</a:t>
            </a:r>
          </a:p>
          <a:p>
            <a:r>
              <a:rPr lang="en-US" dirty="0" smtClean="0"/>
              <a:t>Stencil paper</a:t>
            </a:r>
          </a:p>
          <a:p>
            <a:endParaRPr lang="en-US" dirty="0" smtClean="0"/>
          </a:p>
          <a:p>
            <a:endParaRPr lang="en-US" dirty="0" smtClean="0"/>
          </a:p>
          <a:p>
            <a:endParaRPr lang="en-US" dirty="0"/>
          </a:p>
        </p:txBody>
      </p:sp>
    </p:spTree>
    <p:extLst>
      <p:ext uri="{BB962C8B-B14F-4D97-AF65-F5344CB8AC3E}">
        <p14:creationId xmlns:p14="http://schemas.microsoft.com/office/powerpoint/2010/main" val="20758010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Sketches</a:t>
            </a:r>
          </a:p>
          <a:p>
            <a:endParaRPr lang="en-US" dirty="0" smtClean="0"/>
          </a:p>
          <a:p>
            <a:endParaRPr lang="en-US" dirty="0"/>
          </a:p>
          <a:p>
            <a:endParaRPr lang="en-US" dirty="0" smtClean="0"/>
          </a:p>
          <a:p>
            <a:endParaRPr lang="en-US" dirty="0"/>
          </a:p>
        </p:txBody>
      </p:sp>
      <p:pic>
        <p:nvPicPr>
          <p:cNvPr id="4" name="Picture 3" descr="IMG_296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77" y="2169862"/>
            <a:ext cx="4374656" cy="4688138"/>
          </a:xfrm>
          <a:prstGeom prst="rect">
            <a:avLst/>
          </a:prstGeom>
        </p:spPr>
      </p:pic>
      <p:pic>
        <p:nvPicPr>
          <p:cNvPr id="5" name="Picture 4" descr="IMG_296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2979" y="2169862"/>
            <a:ext cx="4981021" cy="4688138"/>
          </a:xfrm>
          <a:prstGeom prst="rect">
            <a:avLst/>
          </a:prstGeom>
        </p:spPr>
      </p:pic>
    </p:spTree>
    <p:extLst>
      <p:ext uri="{BB962C8B-B14F-4D97-AF65-F5344CB8AC3E}">
        <p14:creationId xmlns:p14="http://schemas.microsoft.com/office/powerpoint/2010/main" val="15270635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How am I </a:t>
            </a:r>
            <a:r>
              <a:rPr lang="en-US" dirty="0" err="1" smtClean="0"/>
              <a:t>exhibing</a:t>
            </a:r>
            <a:r>
              <a:rPr lang="en-US" dirty="0" smtClean="0"/>
              <a:t>:</a:t>
            </a:r>
          </a:p>
          <a:p>
            <a:r>
              <a:rPr lang="en-US" dirty="0" smtClean="0"/>
              <a:t>My first idea for this work was on to creating an </a:t>
            </a:r>
            <a:r>
              <a:rPr lang="en-US" dirty="0" err="1" smtClean="0"/>
              <a:t>envirormental</a:t>
            </a:r>
            <a:r>
              <a:rPr lang="en-US" dirty="0" smtClean="0"/>
              <a:t> situation inside Colombia by the perspective of creatures like animals, this will all take place at the art classroom where I will have enough space to show my </a:t>
            </a:r>
            <a:r>
              <a:rPr lang="en-US" dirty="0" err="1" smtClean="0"/>
              <a:t>proyect</a:t>
            </a:r>
            <a:endParaRPr lang="en-US" dirty="0"/>
          </a:p>
        </p:txBody>
      </p:sp>
    </p:spTree>
    <p:extLst>
      <p:ext uri="{BB962C8B-B14F-4D97-AF65-F5344CB8AC3E}">
        <p14:creationId xmlns:p14="http://schemas.microsoft.com/office/powerpoint/2010/main" val="13337269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WHY AM I DOING THIS?</a:t>
            </a:r>
          </a:p>
          <a:p>
            <a:r>
              <a:rPr lang="en-US" dirty="0" smtClean="0"/>
              <a:t>This is an important </a:t>
            </a:r>
            <a:r>
              <a:rPr lang="en-US" dirty="0" err="1" smtClean="0"/>
              <a:t>poyect</a:t>
            </a:r>
            <a:r>
              <a:rPr lang="en-US" dirty="0" smtClean="0"/>
              <a:t> for me as it, it can  reflects to an global situation that affects everybody ass well with given other people to feel the nature beneath and around  them helping create  a message for the school </a:t>
            </a:r>
            <a:r>
              <a:rPr lang="en-US" dirty="0"/>
              <a:t>and </a:t>
            </a:r>
            <a:r>
              <a:rPr lang="en-US" dirty="0" smtClean="0"/>
              <a:t>gain awareness of the problem, </a:t>
            </a:r>
            <a:r>
              <a:rPr lang="en-US" dirty="0"/>
              <a:t>and </a:t>
            </a:r>
            <a:r>
              <a:rPr lang="en-US" dirty="0" smtClean="0"/>
              <a:t>transmitted to other people.</a:t>
            </a:r>
          </a:p>
          <a:p>
            <a:endParaRPr lang="en-US" dirty="0"/>
          </a:p>
        </p:txBody>
      </p:sp>
      <p:pic>
        <p:nvPicPr>
          <p:cNvPr id="4" name="Picture 3" descr="512x512b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98696"/>
            <a:ext cx="2963476" cy="2959304"/>
          </a:xfrm>
          <a:prstGeom prst="rect">
            <a:avLst/>
          </a:prstGeom>
        </p:spPr>
      </p:pic>
    </p:spTree>
    <p:extLst>
      <p:ext uri="{BB962C8B-B14F-4D97-AF65-F5344CB8AC3E}">
        <p14:creationId xmlns:p14="http://schemas.microsoft.com/office/powerpoint/2010/main" val="280217140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3862</TotalTime>
  <Words>387</Words>
  <Application>Microsoft Macintosh PowerPoint</Application>
  <PresentationFormat>On-screen Show (4:3)</PresentationFormat>
  <Paragraphs>39</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Newsprint</vt:lpstr>
      <vt:lpstr>Fine Arts presentation  Our last Chance?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Fine Arts presentation</dc:title>
  <dc:creator>juan Carlos  Escobar Vargas</dc:creator>
  <cp:lastModifiedBy>juan Carlos  Escobar Vargas</cp:lastModifiedBy>
  <cp:revision>12</cp:revision>
  <dcterms:created xsi:type="dcterms:W3CDTF">2019-09-24T23:55:11Z</dcterms:created>
  <dcterms:modified xsi:type="dcterms:W3CDTF">2019-09-27T16:17:44Z</dcterms:modified>
</cp:coreProperties>
</file>