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1"/>
  </p:notesMasterIdLst>
  <p:sldIdLst>
    <p:sldId id="256" r:id="rId2"/>
    <p:sldId id="257" r:id="rId3"/>
    <p:sldId id="258" r:id="rId4"/>
    <p:sldId id="260" r:id="rId5"/>
    <p:sldId id="262" r:id="rId6"/>
    <p:sldId id="261" r:id="rId7"/>
    <p:sldId id="264" r:id="rId8"/>
    <p:sldId id="265" r:id="rId9"/>
    <p:sldId id="263"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708"/>
    <p:restoredTop sz="94727"/>
  </p:normalViewPr>
  <p:slideViewPr>
    <p:cSldViewPr snapToGrid="0" snapToObjects="1">
      <p:cViewPr varScale="1">
        <p:scale>
          <a:sx n="90" d="100"/>
          <a:sy n="90" d="100"/>
        </p:scale>
        <p:origin x="1168"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2359EB-7A57-0242-BB45-71EA68D01F52}" type="datetimeFigureOut">
              <a:rPr lang="es-CO" smtClean="0"/>
              <a:t>26/10/20</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F78C7C-19EF-3147-A916-AA41959E196F}" type="slidenum">
              <a:rPr lang="es-CO" smtClean="0"/>
              <a:t>‹Nº›</a:t>
            </a:fld>
            <a:endParaRPr lang="es-CO"/>
          </a:p>
        </p:txBody>
      </p:sp>
    </p:spTree>
    <p:extLst>
      <p:ext uri="{BB962C8B-B14F-4D97-AF65-F5344CB8AC3E}">
        <p14:creationId xmlns:p14="http://schemas.microsoft.com/office/powerpoint/2010/main" val="18753957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a:p>
        </p:txBody>
      </p:sp>
      <p:sp>
        <p:nvSpPr>
          <p:cNvPr id="4" name="Marcador de número de diapositiva 3"/>
          <p:cNvSpPr>
            <a:spLocks noGrp="1"/>
          </p:cNvSpPr>
          <p:nvPr>
            <p:ph type="sldNum" sz="quarter" idx="5"/>
          </p:nvPr>
        </p:nvSpPr>
        <p:spPr/>
        <p:txBody>
          <a:bodyPr/>
          <a:lstStyle/>
          <a:p>
            <a:fld id="{70F78C7C-19EF-3147-A916-AA41959E196F}" type="slidenum">
              <a:rPr lang="es-CO" smtClean="0"/>
              <a:t>2</a:t>
            </a:fld>
            <a:endParaRPr lang="es-CO"/>
          </a:p>
        </p:txBody>
      </p:sp>
    </p:spTree>
    <p:extLst>
      <p:ext uri="{BB962C8B-B14F-4D97-AF65-F5344CB8AC3E}">
        <p14:creationId xmlns:p14="http://schemas.microsoft.com/office/powerpoint/2010/main" val="99248074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s-ES"/>
              <a:t>Haga clic para modificar el estilo de título del patrón</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F7AFFB9B-9FB8-469E-96F9-4D32314110B6}" type="datetimeFigureOut">
              <a:rPr lang="en-US"/>
              <a:t>10/26/20</a:t>
            </a:fld>
            <a:endParaRPr lang="en-US" dirty="0"/>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US" dirty="0"/>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6D22F896-40B5-4ADD-8801-0D06FADFA095}" type="slidenum">
              <a:rPr lang="en-US"/>
              <a:pPr/>
              <a:t>‹Nº›</a:t>
            </a:fld>
            <a:endParaRPr lang="en-US" dirty="0"/>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a:t>Haga clic en el icono para agregar una imagen</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341D2AC3-6A0B-4169-B1EA-E3AE8B351BDD}" type="datetimeFigureOut">
              <a:rPr lang="en-US"/>
              <a:t>10/26/20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DD4B9363-8B87-41B7-9F8E-64519CBB8F34}" type="datetimeFigureOut">
              <a:rPr lang="en-US"/>
              <a:t>10/26/20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a:t>‹Nº›</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s-ES"/>
              <a:t>Haga clic para modificar el estilo de título del patrón</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EAEF5746-5284-4951-9F37-7AE924EDBCB7}" type="datetimeFigureOut">
              <a:rPr lang="en-US"/>
              <a:t>10/26/20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a:t>‹Nº›</a:t>
            </a:fld>
            <a:endParaRPr lang="en-US"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02398B29-7265-4A65-A2A4-6703C057B7C1}" type="datetimeFigureOut">
              <a:rPr lang="en-US"/>
              <a:t>10/26/20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a:t>‹Nº›</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s-ES"/>
              <a:t>Haga clic para modificar el estilo de título del patrón</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3" name="Date Placeholder 2"/>
          <p:cNvSpPr>
            <a:spLocks noGrp="1"/>
          </p:cNvSpPr>
          <p:nvPr>
            <p:ph type="dt" sz="half" idx="10"/>
          </p:nvPr>
        </p:nvSpPr>
        <p:spPr/>
        <p:txBody>
          <a:bodyPr/>
          <a:lstStyle/>
          <a:p>
            <a:fld id="{28FBA082-94DF-4C4B-A041-6624924AB0A8}" type="datetimeFigureOut">
              <a:rPr lang="en-US"/>
              <a:t>10/26/20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s-ES"/>
              <a:t>Haga clic para modificar el estilo de título del patrón</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dirty="0"/>
              <a:t>Haga clic en el icono para agregar una imagen</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dirty="0"/>
              <a:t>Haga clic en el icono para agregar una imagen</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dirty="0"/>
              <a:t>Haga clic en el icono para agregar una imagen</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3" name="Date Placeholder 2"/>
          <p:cNvSpPr>
            <a:spLocks noGrp="1"/>
          </p:cNvSpPr>
          <p:nvPr>
            <p:ph type="dt" sz="half" idx="10"/>
          </p:nvPr>
        </p:nvSpPr>
        <p:spPr/>
        <p:txBody>
          <a:bodyPr/>
          <a:lstStyle/>
          <a:p>
            <a:fld id="{B27686C4-3AB5-4E0C-86CA-FB108C350AA9}" type="datetimeFigureOut">
              <a:rPr lang="en-US"/>
              <a:t>10/26/20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s-ES"/>
              <a:t>Haga clic para modificar el estilo de título del patrón</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9FF1211-4E0C-4AB3-B04F-585959BDAFE8}" type="datetimeFigureOut">
              <a:rPr lang="en-US"/>
              <a:t>10/26/20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a:t>‹Nº›</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s-ES"/>
              <a:t>Haga clic para modificar el estilo de título del patrón</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28BDECAF-D3BE-4069-9C78-642ECCD01477}" type="datetimeFigureOut">
              <a:rPr lang="en-US"/>
              <a:t>10/26/20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8EFBDC27-E420-4878-9EE6-7B9656D6442A}" type="datetimeFigureOut">
              <a:rPr lang="en-US"/>
              <a:t>10/26/20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0F7F47CF-67C9-420C-80A5-E2069FF0C2DF}" type="datetimeFigureOut">
              <a:rPr lang="en-US"/>
              <a:t>10/26/20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s-ES"/>
              <a:t>Haga clic para modificar el estilo de título del patrón</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AE22DC73-F065-42F5-A9F2-D90B2E42A0B3}" type="datetimeFigureOut">
              <a:rPr lang="en-US"/>
              <a:t>10/26/20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2" name="Content Placeholder 3"/>
          <p:cNvSpPr>
            <a:spLocks noGrp="1"/>
          </p:cNvSpPr>
          <p:nvPr>
            <p:ph sz="quarter" idx="13"/>
          </p:nvPr>
        </p:nvSpPr>
        <p:spPr>
          <a:xfrm>
            <a:off x="685802" y="2861733"/>
            <a:ext cx="5088712" cy="2512852"/>
          </a:xfrm>
        </p:spPr>
        <p:txBody>
          <a:bodyPr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3" name="Content Placeholder 5"/>
          <p:cNvSpPr>
            <a:spLocks noGrp="1"/>
          </p:cNvSpPr>
          <p:nvPr>
            <p:ph sz="quarter" idx="14"/>
          </p:nvPr>
        </p:nvSpPr>
        <p:spPr>
          <a:xfrm>
            <a:off x="5993969" y="2861733"/>
            <a:ext cx="5088713" cy="2512852"/>
          </a:xfrm>
        </p:spPr>
        <p:txBody>
          <a:bodyPr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76BEA702-9B29-41CC-9BCC-3DF8A0D379FE}" type="datetimeFigureOut">
              <a:rPr lang="en-US"/>
              <a:t>10/26/20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097649AC-CB8F-4FF1-9A34-5861C74DD0A7}" type="datetimeFigureOut">
              <a:rPr lang="en-US"/>
              <a:t>10/26/20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C5CECA-2D3A-4680-9B49-752200DE467C}" type="datetimeFigureOut">
              <a:rPr lang="en-US"/>
              <a:t>10/26/20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s-ES"/>
              <a:t>Haga clic para modificar el estilo de título del patrón</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50C3BFE2-83B7-4B0A-B9D3-AB28331082B3}" type="datetimeFigureOut">
              <a:rPr lang="en-US"/>
              <a:t>10/26/20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a:t>Haga clic en el icono para agregar una imagen</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12EF78E3-FDA3-4D28-AAA2-0B81F349A39D}" type="datetimeFigureOut">
              <a:rPr lang="en-US"/>
              <a:t>10/26/20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C35BB1C6-BF8F-4481-8AB2-603A1C8A906A}" type="datetimeFigureOut">
              <a:rPr lang="en-US"/>
              <a:t>10/26/20</a:t>
            </a:fld>
            <a:endParaRPr lang="en-US"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US" dirty="0"/>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6D22F896-40B5-4ADD-8801-0D06FADFA095}" type="slidenum">
              <a:rPr lang="en-US"/>
              <a:pPr/>
              <a:t>‹Nº›</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B3E91DA-A0AF-574F-B711-590F5C1F3639}"/>
              </a:ext>
            </a:extLst>
          </p:cNvPr>
          <p:cNvSpPr>
            <a:spLocks noGrp="1"/>
          </p:cNvSpPr>
          <p:nvPr>
            <p:ph type="ctrTitle"/>
          </p:nvPr>
        </p:nvSpPr>
        <p:spPr/>
        <p:txBody>
          <a:bodyPr/>
          <a:lstStyle/>
          <a:p>
            <a:r>
              <a:rPr lang="es-CO"/>
              <a:t>SHARK TANK PRESENTATION</a:t>
            </a:r>
          </a:p>
        </p:txBody>
      </p:sp>
      <p:sp>
        <p:nvSpPr>
          <p:cNvPr id="3" name="Subtítulo 2">
            <a:extLst>
              <a:ext uri="{FF2B5EF4-FFF2-40B4-BE49-F238E27FC236}">
                <a16:creationId xmlns:a16="http://schemas.microsoft.com/office/drawing/2014/main" id="{4C51FC08-B3C5-974A-9E1B-963DA673B368}"/>
              </a:ext>
            </a:extLst>
          </p:cNvPr>
          <p:cNvSpPr>
            <a:spLocks noGrp="1"/>
          </p:cNvSpPr>
          <p:nvPr>
            <p:ph type="subTitle" idx="1"/>
          </p:nvPr>
        </p:nvSpPr>
        <p:spPr/>
        <p:txBody>
          <a:bodyPr/>
          <a:lstStyle/>
          <a:p>
            <a:r>
              <a:rPr lang="es-CO"/>
              <a:t>BY: sANTIAGO eSCOBAR</a:t>
            </a:r>
          </a:p>
        </p:txBody>
      </p:sp>
    </p:spTree>
    <p:extLst>
      <p:ext uri="{BB962C8B-B14F-4D97-AF65-F5344CB8AC3E}">
        <p14:creationId xmlns:p14="http://schemas.microsoft.com/office/powerpoint/2010/main" val="9200773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CF8F868-AD20-4949-8284-14C65A6DB0C4}"/>
              </a:ext>
            </a:extLst>
          </p:cNvPr>
          <p:cNvSpPr>
            <a:spLocks noGrp="1"/>
          </p:cNvSpPr>
          <p:nvPr>
            <p:ph type="title"/>
          </p:nvPr>
        </p:nvSpPr>
        <p:spPr/>
        <p:txBody>
          <a:bodyPr/>
          <a:lstStyle/>
          <a:p>
            <a:r>
              <a:rPr lang="es-CO"/>
              <a:t>The object</a:t>
            </a:r>
          </a:p>
        </p:txBody>
      </p:sp>
      <p:sp>
        <p:nvSpPr>
          <p:cNvPr id="3" name="Marcador de contenido 2">
            <a:extLst>
              <a:ext uri="{FF2B5EF4-FFF2-40B4-BE49-F238E27FC236}">
                <a16:creationId xmlns:a16="http://schemas.microsoft.com/office/drawing/2014/main" id="{E03BD9CE-C6F8-0C40-B4BD-38100780DEC9}"/>
              </a:ext>
            </a:extLst>
          </p:cNvPr>
          <p:cNvSpPr>
            <a:spLocks noGrp="1"/>
          </p:cNvSpPr>
          <p:nvPr>
            <p:ph sz="quarter" idx="13"/>
          </p:nvPr>
        </p:nvSpPr>
        <p:spPr/>
        <p:txBody>
          <a:bodyPr>
            <a:normAutofit/>
          </a:bodyPr>
          <a:lstStyle/>
          <a:p>
            <a:r>
              <a:rPr lang="es-CO"/>
              <a:t>Well, for starters the object that the entire theme of my project will be about castanets. Yes a spanish instruments, but the meaning behind this wood is much more significant, this object belonged to my grandma, Nohra Vargas.</a:t>
            </a:r>
          </a:p>
          <a:p>
            <a:endParaRPr lang="es-CO"/>
          </a:p>
          <a:p>
            <a:r>
              <a:rPr lang="es-CO"/>
              <a:t>this was givento my father from her before she passed away, it was a difficult time for us, but ever since we kept it as a form of joy and wealth in her memory as she loved dancing and reminds us of all the crazy and lovely things she did while her time was with us.</a:t>
            </a:r>
          </a:p>
        </p:txBody>
      </p:sp>
    </p:spTree>
    <p:extLst>
      <p:ext uri="{BB962C8B-B14F-4D97-AF65-F5344CB8AC3E}">
        <p14:creationId xmlns:p14="http://schemas.microsoft.com/office/powerpoint/2010/main" val="34298873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0203D65-89E8-5640-95F9-DA6AB71EA40E}"/>
              </a:ext>
            </a:extLst>
          </p:cNvPr>
          <p:cNvSpPr>
            <a:spLocks noGrp="1"/>
          </p:cNvSpPr>
          <p:nvPr>
            <p:ph type="title"/>
          </p:nvPr>
        </p:nvSpPr>
        <p:spPr/>
        <p:txBody>
          <a:bodyPr/>
          <a:lstStyle/>
          <a:p>
            <a:r>
              <a:rPr lang="es-CO"/>
              <a:t>About the person behid the topic</a:t>
            </a:r>
          </a:p>
        </p:txBody>
      </p:sp>
      <p:sp>
        <p:nvSpPr>
          <p:cNvPr id="3" name="Marcador de contenido 2">
            <a:extLst>
              <a:ext uri="{FF2B5EF4-FFF2-40B4-BE49-F238E27FC236}">
                <a16:creationId xmlns:a16="http://schemas.microsoft.com/office/drawing/2014/main" id="{7058183E-D35F-8941-BACC-ED0560F6323E}"/>
              </a:ext>
            </a:extLst>
          </p:cNvPr>
          <p:cNvSpPr>
            <a:spLocks noGrp="1"/>
          </p:cNvSpPr>
          <p:nvPr>
            <p:ph sz="quarter" idx="13"/>
          </p:nvPr>
        </p:nvSpPr>
        <p:spPr/>
        <p:txBody>
          <a:bodyPr/>
          <a:lstStyle/>
          <a:p>
            <a:r>
              <a:rPr lang="es-CO"/>
              <a:t>The person behind the object and who the art piece will be dedicated to will be Nohra vargas, My grandma</a:t>
            </a:r>
          </a:p>
          <a:p>
            <a:r>
              <a:rPr lang="es-CO"/>
              <a:t>She was the happiest and the most energetic person that i have ever met, she made</a:t>
            </a:r>
          </a:p>
          <a:p>
            <a:pPr marL="0" indent="0">
              <a:buNone/>
            </a:pPr>
            <a:r>
              <a:rPr lang="es-CO"/>
              <a:t> me smile every time that i saw her and made me laugh whenever i talked to her</a:t>
            </a:r>
          </a:p>
          <a:p>
            <a:endParaRPr lang="es-CO"/>
          </a:p>
          <a:p>
            <a:r>
              <a:rPr lang="es-CO"/>
              <a:t>Her personality was what made our family so alive and united.    </a:t>
            </a:r>
          </a:p>
        </p:txBody>
      </p:sp>
      <p:pic>
        <p:nvPicPr>
          <p:cNvPr id="5" name="Imagen 4">
            <a:extLst>
              <a:ext uri="{FF2B5EF4-FFF2-40B4-BE49-F238E27FC236}">
                <a16:creationId xmlns:a16="http://schemas.microsoft.com/office/drawing/2014/main" id="{2DEB2FC0-958B-624B-B91F-CDF420A3ABA9}"/>
              </a:ext>
            </a:extLst>
          </p:cNvPr>
          <p:cNvPicPr>
            <a:picLocks noChangeAspect="1"/>
          </p:cNvPicPr>
          <p:nvPr/>
        </p:nvPicPr>
        <p:blipFill>
          <a:blip r:embed="rId2"/>
          <a:stretch>
            <a:fillRect/>
          </a:stretch>
        </p:blipFill>
        <p:spPr>
          <a:xfrm>
            <a:off x="9415464" y="3538311"/>
            <a:ext cx="2090736" cy="2061905"/>
          </a:xfrm>
          <a:prstGeom prst="rect">
            <a:avLst/>
          </a:prstGeom>
        </p:spPr>
      </p:pic>
    </p:spTree>
    <p:extLst>
      <p:ext uri="{BB962C8B-B14F-4D97-AF65-F5344CB8AC3E}">
        <p14:creationId xmlns:p14="http://schemas.microsoft.com/office/powerpoint/2010/main" val="33382247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8530A03-20AE-A34C-90B9-D19002F57A3A}"/>
              </a:ext>
            </a:extLst>
          </p:cNvPr>
          <p:cNvSpPr>
            <a:spLocks noGrp="1"/>
          </p:cNvSpPr>
          <p:nvPr>
            <p:ph type="title"/>
          </p:nvPr>
        </p:nvSpPr>
        <p:spPr>
          <a:xfrm>
            <a:off x="416275" y="114300"/>
            <a:ext cx="10396882" cy="1151965"/>
          </a:xfrm>
        </p:spPr>
        <p:txBody>
          <a:bodyPr/>
          <a:lstStyle/>
          <a:p>
            <a:r>
              <a:rPr lang="es-CO"/>
              <a:t>References</a:t>
            </a:r>
          </a:p>
        </p:txBody>
      </p:sp>
      <p:sp>
        <p:nvSpPr>
          <p:cNvPr id="3" name="Marcador de contenido 2">
            <a:extLst>
              <a:ext uri="{FF2B5EF4-FFF2-40B4-BE49-F238E27FC236}">
                <a16:creationId xmlns:a16="http://schemas.microsoft.com/office/drawing/2014/main" id="{1E11B0C3-A51D-5B41-B174-31C326EEA223}"/>
              </a:ext>
            </a:extLst>
          </p:cNvPr>
          <p:cNvSpPr>
            <a:spLocks noGrp="1"/>
          </p:cNvSpPr>
          <p:nvPr>
            <p:ph sz="quarter" idx="13"/>
          </p:nvPr>
        </p:nvSpPr>
        <p:spPr>
          <a:xfrm>
            <a:off x="1378843" y="1223402"/>
            <a:ext cx="9142550" cy="2421290"/>
          </a:xfrm>
        </p:spPr>
        <p:txBody>
          <a:bodyPr>
            <a:normAutofit lnSpcReduction="10000"/>
          </a:bodyPr>
          <a:lstStyle/>
          <a:p>
            <a:r>
              <a:rPr lang="es-CO"/>
              <a:t>Pépon Osorio</a:t>
            </a:r>
          </a:p>
          <a:p>
            <a:pPr marL="0" indent="0">
              <a:buNone/>
            </a:pPr>
            <a:r>
              <a:rPr lang="es-CO"/>
              <a:t>REFERNECE </a:t>
            </a:r>
          </a:p>
          <a:p>
            <a:r>
              <a:rPr lang="es-CO"/>
              <a:t>hI IS AN LATIN ARTIST WHO’S MAIN OBJECTIVE IS TO PRESENT different objects and videos in his pieces to portray political and social problems in the Latino community. mY IDEA RELATED TO HIS IS TO SHOW A “GALLERY” WHERE I CAN PRESENT DIFRERENT OBJECTS THAT REFLECT TO MY GRANDMA’S LIFE.</a:t>
            </a:r>
          </a:p>
          <a:p>
            <a:endParaRPr lang="es-CO"/>
          </a:p>
        </p:txBody>
      </p:sp>
      <p:pic>
        <p:nvPicPr>
          <p:cNvPr id="1026" name="Picture 2" descr="Pepón Osorio | Museo de Arte de Puerto Rico">
            <a:extLst>
              <a:ext uri="{FF2B5EF4-FFF2-40B4-BE49-F238E27FC236}">
                <a16:creationId xmlns:a16="http://schemas.microsoft.com/office/drawing/2014/main" id="{15743FE7-383C-DD4C-85F7-ACA2D7018C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4306" y="3406912"/>
            <a:ext cx="5279498" cy="22187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81863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7E9F0FE-DE5C-E541-8055-7C2A145EDBB4}"/>
              </a:ext>
            </a:extLst>
          </p:cNvPr>
          <p:cNvSpPr>
            <a:spLocks noGrp="1"/>
          </p:cNvSpPr>
          <p:nvPr>
            <p:ph type="title"/>
          </p:nvPr>
        </p:nvSpPr>
        <p:spPr/>
        <p:txBody>
          <a:bodyPr/>
          <a:lstStyle/>
          <a:p>
            <a:r>
              <a:rPr lang="es-CO"/>
              <a:t>REFERENCES</a:t>
            </a:r>
          </a:p>
        </p:txBody>
      </p:sp>
      <p:sp>
        <p:nvSpPr>
          <p:cNvPr id="3" name="Marcador de contenido 2">
            <a:extLst>
              <a:ext uri="{FF2B5EF4-FFF2-40B4-BE49-F238E27FC236}">
                <a16:creationId xmlns:a16="http://schemas.microsoft.com/office/drawing/2014/main" id="{C07B856C-3E35-A845-A4F5-988695768C7E}"/>
              </a:ext>
            </a:extLst>
          </p:cNvPr>
          <p:cNvSpPr>
            <a:spLocks noGrp="1"/>
          </p:cNvSpPr>
          <p:nvPr>
            <p:ph sz="quarter" idx="13"/>
          </p:nvPr>
        </p:nvSpPr>
        <p:spPr>
          <a:xfrm>
            <a:off x="685801" y="1616149"/>
            <a:ext cx="10815739" cy="1977656"/>
          </a:xfrm>
        </p:spPr>
        <p:txBody>
          <a:bodyPr>
            <a:normAutofit fontScale="85000" lnSpcReduction="20000"/>
          </a:bodyPr>
          <a:lstStyle/>
          <a:p>
            <a:r>
              <a:rPr lang="es-CO"/>
              <a:t>REFERENCE 2</a:t>
            </a:r>
          </a:p>
          <a:p>
            <a:r>
              <a:rPr lang="es-CO"/>
              <a:t>Annette Messager</a:t>
            </a:r>
          </a:p>
          <a:p>
            <a:r>
              <a:rPr lang="es-CO"/>
              <a:t> she is a French contemporary artist. She is known primarily for her installation work, often including photographs, prints and drawings, and miscellaneous materials. My idea with this is with several objects which she liked is create a heart with all the things she used to like, and will also reflect on to the frases that she usd to say in the ceiling.</a:t>
            </a:r>
          </a:p>
          <a:p>
            <a:endParaRPr lang="es-CO"/>
          </a:p>
        </p:txBody>
      </p:sp>
      <p:pic>
        <p:nvPicPr>
          <p:cNvPr id="2050" name="Picture 2" descr="Annette Messager | Marian Goodman">
            <a:extLst>
              <a:ext uri="{FF2B5EF4-FFF2-40B4-BE49-F238E27FC236}">
                <a16:creationId xmlns:a16="http://schemas.microsoft.com/office/drawing/2014/main" id="{F172EE02-3F4D-184D-BECD-5758CD136E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6654" y="3593805"/>
            <a:ext cx="5454359" cy="1977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97754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F68CFB3-F28F-9641-B1C7-5D5E02BED794}"/>
              </a:ext>
            </a:extLst>
          </p:cNvPr>
          <p:cNvSpPr>
            <a:spLocks noGrp="1"/>
          </p:cNvSpPr>
          <p:nvPr>
            <p:ph type="title"/>
          </p:nvPr>
        </p:nvSpPr>
        <p:spPr/>
        <p:txBody>
          <a:bodyPr/>
          <a:lstStyle/>
          <a:p>
            <a:r>
              <a:rPr lang="es-CO"/>
              <a:t>The idea to present</a:t>
            </a:r>
          </a:p>
        </p:txBody>
      </p:sp>
      <p:sp>
        <p:nvSpPr>
          <p:cNvPr id="3" name="Marcador de contenido 2">
            <a:extLst>
              <a:ext uri="{FF2B5EF4-FFF2-40B4-BE49-F238E27FC236}">
                <a16:creationId xmlns:a16="http://schemas.microsoft.com/office/drawing/2014/main" id="{2DBFDCA2-E50E-ED47-A642-4AA638864073}"/>
              </a:ext>
            </a:extLst>
          </p:cNvPr>
          <p:cNvSpPr>
            <a:spLocks noGrp="1"/>
          </p:cNvSpPr>
          <p:nvPr>
            <p:ph sz="quarter" idx="13"/>
          </p:nvPr>
        </p:nvSpPr>
        <p:spPr/>
        <p:txBody>
          <a:bodyPr>
            <a:normAutofit fontScale="92500" lnSpcReduction="20000"/>
          </a:bodyPr>
          <a:lstStyle/>
          <a:p>
            <a:r>
              <a:rPr lang="es-CO" dirty="0"/>
              <a:t>The idea for the project to work out would be to show the presence of my grandma by a series of interactions where the specters can aprecieate her way of life and what she standed for.</a:t>
            </a:r>
          </a:p>
          <a:p>
            <a:r>
              <a:rPr lang="es-CO" dirty="0"/>
              <a:t>The first place to look at would be a altar dediacted to her and the objects that belonged to her in order to find her presence in our lives.</a:t>
            </a:r>
          </a:p>
          <a:p>
            <a:r>
              <a:rPr lang="es-CO" dirty="0"/>
              <a:t>The second would be based up from pages from news papers or books hanged up the </a:t>
            </a:r>
            <a:br>
              <a:rPr lang="es-CO" dirty="0"/>
            </a:br>
            <a:r>
              <a:rPr lang="es-CO" dirty="0"/>
              <a:t>ceiling where each page has a tipical frase that she used to say.</a:t>
            </a:r>
          </a:p>
          <a:p>
            <a:r>
              <a:rPr lang="es-CO" dirty="0"/>
              <a:t>And the third part will be shown with pictures of our family including her as a form to represent she is still with us.</a:t>
            </a:r>
          </a:p>
          <a:p>
            <a:r>
              <a:rPr lang="es-CO" dirty="0"/>
              <a:t>With the idea, music will be included in order to go with the enviroment.</a:t>
            </a:r>
          </a:p>
        </p:txBody>
      </p:sp>
    </p:spTree>
    <p:extLst>
      <p:ext uri="{BB962C8B-B14F-4D97-AF65-F5344CB8AC3E}">
        <p14:creationId xmlns:p14="http://schemas.microsoft.com/office/powerpoint/2010/main" val="29143565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36E63F4-B1BC-F747-9196-30702D951464}"/>
              </a:ext>
            </a:extLst>
          </p:cNvPr>
          <p:cNvSpPr>
            <a:spLocks noGrp="1"/>
          </p:cNvSpPr>
          <p:nvPr>
            <p:ph type="title"/>
          </p:nvPr>
        </p:nvSpPr>
        <p:spPr/>
        <p:txBody>
          <a:bodyPr/>
          <a:lstStyle/>
          <a:p>
            <a:r>
              <a:rPr lang="es-CO"/>
              <a:t>sketches</a:t>
            </a:r>
          </a:p>
        </p:txBody>
      </p:sp>
      <p:pic>
        <p:nvPicPr>
          <p:cNvPr id="5" name="Marcador de contenido 4">
            <a:extLst>
              <a:ext uri="{FF2B5EF4-FFF2-40B4-BE49-F238E27FC236}">
                <a16:creationId xmlns:a16="http://schemas.microsoft.com/office/drawing/2014/main" id="{EB6F6C72-170A-264E-861B-72F956E002C4}"/>
              </a:ext>
            </a:extLst>
          </p:cNvPr>
          <p:cNvPicPr>
            <a:picLocks noGrp="1" noChangeAspect="1"/>
          </p:cNvPicPr>
          <p:nvPr>
            <p:ph sz="quarter" idx="13"/>
          </p:nvPr>
        </p:nvPicPr>
        <p:blipFill>
          <a:blip r:embed="rId2"/>
          <a:stretch>
            <a:fillRect/>
          </a:stretch>
        </p:blipFill>
        <p:spPr>
          <a:xfrm>
            <a:off x="0" y="1638447"/>
            <a:ext cx="4253023" cy="3911747"/>
          </a:xfrm>
        </p:spPr>
      </p:pic>
      <p:pic>
        <p:nvPicPr>
          <p:cNvPr id="11" name="Imagen 10">
            <a:extLst>
              <a:ext uri="{FF2B5EF4-FFF2-40B4-BE49-F238E27FC236}">
                <a16:creationId xmlns:a16="http://schemas.microsoft.com/office/drawing/2014/main" id="{651F967D-C1FC-8C4D-BE8B-075374819652}"/>
              </a:ext>
            </a:extLst>
          </p:cNvPr>
          <p:cNvPicPr>
            <a:picLocks noChangeAspect="1"/>
          </p:cNvPicPr>
          <p:nvPr/>
        </p:nvPicPr>
        <p:blipFill>
          <a:blip r:embed="rId3"/>
          <a:stretch>
            <a:fillRect/>
          </a:stretch>
        </p:blipFill>
        <p:spPr>
          <a:xfrm>
            <a:off x="3950050" y="1638447"/>
            <a:ext cx="4407141" cy="3954802"/>
          </a:xfrm>
          <a:prstGeom prst="rect">
            <a:avLst/>
          </a:prstGeom>
        </p:spPr>
      </p:pic>
      <p:pic>
        <p:nvPicPr>
          <p:cNvPr id="13" name="Imagen 12">
            <a:extLst>
              <a:ext uri="{FF2B5EF4-FFF2-40B4-BE49-F238E27FC236}">
                <a16:creationId xmlns:a16="http://schemas.microsoft.com/office/drawing/2014/main" id="{F567A014-B3A8-A144-B978-CC81E3E99078}"/>
              </a:ext>
            </a:extLst>
          </p:cNvPr>
          <p:cNvPicPr>
            <a:picLocks noChangeAspect="1"/>
          </p:cNvPicPr>
          <p:nvPr/>
        </p:nvPicPr>
        <p:blipFill>
          <a:blip r:embed="rId4"/>
          <a:stretch>
            <a:fillRect/>
          </a:stretch>
        </p:blipFill>
        <p:spPr>
          <a:xfrm>
            <a:off x="8015228" y="1638447"/>
            <a:ext cx="3753256" cy="3909189"/>
          </a:xfrm>
          <a:prstGeom prst="rect">
            <a:avLst/>
          </a:prstGeom>
        </p:spPr>
      </p:pic>
    </p:spTree>
    <p:extLst>
      <p:ext uri="{BB962C8B-B14F-4D97-AF65-F5344CB8AC3E}">
        <p14:creationId xmlns:p14="http://schemas.microsoft.com/office/powerpoint/2010/main" val="12053948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F83C29F-7CD2-E44F-B184-0E0843670DD5}"/>
              </a:ext>
            </a:extLst>
          </p:cNvPr>
          <p:cNvSpPr>
            <a:spLocks noGrp="1"/>
          </p:cNvSpPr>
          <p:nvPr>
            <p:ph type="title"/>
          </p:nvPr>
        </p:nvSpPr>
        <p:spPr/>
        <p:txBody>
          <a:bodyPr/>
          <a:lstStyle/>
          <a:p>
            <a:r>
              <a:rPr lang="es-CO"/>
              <a:t>materials</a:t>
            </a:r>
          </a:p>
        </p:txBody>
      </p:sp>
      <p:sp>
        <p:nvSpPr>
          <p:cNvPr id="3" name="Marcador de contenido 2">
            <a:extLst>
              <a:ext uri="{FF2B5EF4-FFF2-40B4-BE49-F238E27FC236}">
                <a16:creationId xmlns:a16="http://schemas.microsoft.com/office/drawing/2014/main" id="{ADDEE45D-0C9B-C244-9335-BBB969F07655}"/>
              </a:ext>
            </a:extLst>
          </p:cNvPr>
          <p:cNvSpPr>
            <a:spLocks noGrp="1"/>
          </p:cNvSpPr>
          <p:nvPr>
            <p:ph sz="quarter" idx="13"/>
          </p:nvPr>
        </p:nvSpPr>
        <p:spPr/>
        <p:txBody>
          <a:bodyPr>
            <a:normAutofit lnSpcReduction="10000"/>
          </a:bodyPr>
          <a:lstStyle/>
          <a:p>
            <a:r>
              <a:rPr lang="es-CO"/>
              <a:t>Elements that belonged to my grandma </a:t>
            </a:r>
          </a:p>
          <a:p>
            <a:r>
              <a:rPr lang="es-CO"/>
              <a:t>Printed images</a:t>
            </a:r>
          </a:p>
          <a:p>
            <a:r>
              <a:rPr lang="es-CO"/>
              <a:t>Newspapers</a:t>
            </a:r>
          </a:p>
          <a:p>
            <a:r>
              <a:rPr lang="es-CO"/>
              <a:t>Sharpees</a:t>
            </a:r>
          </a:p>
          <a:p>
            <a:r>
              <a:rPr lang="es-CO"/>
              <a:t>Something so i could put something in tit</a:t>
            </a:r>
          </a:p>
          <a:p>
            <a:r>
              <a:rPr lang="es-CO"/>
              <a:t>Music</a:t>
            </a:r>
          </a:p>
          <a:p>
            <a:r>
              <a:rPr lang="es-CO"/>
              <a:t>candles</a:t>
            </a:r>
          </a:p>
        </p:txBody>
      </p:sp>
    </p:spTree>
    <p:extLst>
      <p:ext uri="{BB962C8B-B14F-4D97-AF65-F5344CB8AC3E}">
        <p14:creationId xmlns:p14="http://schemas.microsoft.com/office/powerpoint/2010/main" val="5998151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3CC7C49-5B4E-4D43-87B9-1867E75A45FF}"/>
              </a:ext>
            </a:extLst>
          </p:cNvPr>
          <p:cNvSpPr>
            <a:spLocks noGrp="1"/>
          </p:cNvSpPr>
          <p:nvPr>
            <p:ph type="title"/>
          </p:nvPr>
        </p:nvSpPr>
        <p:spPr/>
        <p:txBody>
          <a:bodyPr/>
          <a:lstStyle/>
          <a:p>
            <a:r>
              <a:rPr lang="es-CO"/>
              <a:t>¿why am i doing this?</a:t>
            </a:r>
          </a:p>
        </p:txBody>
      </p:sp>
      <p:sp>
        <p:nvSpPr>
          <p:cNvPr id="3" name="Marcador de contenido 2">
            <a:extLst>
              <a:ext uri="{FF2B5EF4-FFF2-40B4-BE49-F238E27FC236}">
                <a16:creationId xmlns:a16="http://schemas.microsoft.com/office/drawing/2014/main" id="{C1E3D756-5237-DC42-B4D2-C05B5996915A}"/>
              </a:ext>
            </a:extLst>
          </p:cNvPr>
          <p:cNvSpPr>
            <a:spLocks noGrp="1"/>
          </p:cNvSpPr>
          <p:nvPr>
            <p:ph sz="quarter" idx="13"/>
          </p:nvPr>
        </p:nvSpPr>
        <p:spPr/>
        <p:txBody>
          <a:bodyPr/>
          <a:lstStyle/>
          <a:p>
            <a:r>
              <a:rPr lang="es-CO" dirty="0"/>
              <a:t>I want this as it represents the life of my grandma and my true love for her inside my life, it will make me really reflect on how and how much i miss her and how with this things i can still feel her ang hear her, knowing that she is with me, somewhere. </a:t>
            </a:r>
          </a:p>
        </p:txBody>
      </p:sp>
    </p:spTree>
    <p:extLst>
      <p:ext uri="{BB962C8B-B14F-4D97-AF65-F5344CB8AC3E}">
        <p14:creationId xmlns:p14="http://schemas.microsoft.com/office/powerpoint/2010/main" val="369095066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Evento principal">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Evento principal</Template>
  <TotalTime>5358</TotalTime>
  <Words>550</Words>
  <Application>Microsoft Macintosh PowerPoint</Application>
  <PresentationFormat>Panorámica</PresentationFormat>
  <Paragraphs>38</Paragraphs>
  <Slides>9</Slides>
  <Notes>1</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9</vt:i4>
      </vt:variant>
    </vt:vector>
  </HeadingPairs>
  <TitlesOfParts>
    <vt:vector size="13" baseType="lpstr">
      <vt:lpstr>Arial</vt:lpstr>
      <vt:lpstr>Calibri</vt:lpstr>
      <vt:lpstr>Impact</vt:lpstr>
      <vt:lpstr>Evento principal</vt:lpstr>
      <vt:lpstr>SHARK TANK PRESENTATION</vt:lpstr>
      <vt:lpstr>The object</vt:lpstr>
      <vt:lpstr>About the person behid the topic</vt:lpstr>
      <vt:lpstr>References</vt:lpstr>
      <vt:lpstr>REFERENCES</vt:lpstr>
      <vt:lpstr>The idea to present</vt:lpstr>
      <vt:lpstr>sketches</vt:lpstr>
      <vt:lpstr>materials</vt:lpstr>
      <vt:lpstr>¿why am i doing this?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SHARK TANK PRESENTATION</dc:title>
  <dc:creator>Microsoft Office User</dc:creator>
  <cp:lastModifiedBy>Microsoft Office User</cp:lastModifiedBy>
  <cp:revision>15</cp:revision>
  <dcterms:created xsi:type="dcterms:W3CDTF">2020-10-20T12:31:33Z</dcterms:created>
  <dcterms:modified xsi:type="dcterms:W3CDTF">2020-10-27T12:23:50Z</dcterms:modified>
</cp:coreProperties>
</file>